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3" r:id="rId6"/>
    <p:sldId id="262" r:id="rId7"/>
    <p:sldId id="266" r:id="rId8"/>
    <p:sldId id="267" r:id="rId9"/>
    <p:sldId id="268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6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3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8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9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1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9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9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5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6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6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6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20999-0FBB-4733-AB32-0355A9A61625}" type="datetimeFigureOut">
              <a:rPr lang="en-IN" smtClean="0"/>
              <a:t>26-12-2023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54C6-A288-477F-B73C-5C5C56AECAB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Rectangle 6"/>
          <p:cNvSpPr/>
          <p:nvPr/>
        </p:nvSpPr>
        <p:spPr>
          <a:xfrm>
            <a:off x="-35560" y="-166663"/>
            <a:ext cx="12263120" cy="5166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56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38855" y="820173"/>
            <a:ext cx="1243169" cy="933094"/>
          </a:xfrm>
          <a:prstGeom prst="rect">
            <a:avLst/>
          </a:prstGeom>
        </p:spPr>
      </p:pic>
      <p:sp>
        <p:nvSpPr>
          <p:cNvPr id="1048590" name="TextBox 5"/>
          <p:cNvSpPr txBox="1">
            <a:spLocks noChangeAspect="1"/>
          </p:cNvSpPr>
          <p:nvPr/>
        </p:nvSpPr>
        <p:spPr>
          <a:xfrm>
            <a:off x="4468457" y="1913381"/>
            <a:ext cx="5784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591" name="TextBox 9"/>
          <p:cNvSpPr txBox="1"/>
          <p:nvPr/>
        </p:nvSpPr>
        <p:spPr>
          <a:xfrm>
            <a:off x="1369641" y="2497797"/>
            <a:ext cx="10963879" cy="139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Government </a:t>
            </a:r>
            <a:r>
              <a:rPr lang="en-US" sz="8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Schem </a:t>
            </a:r>
            <a:endParaRPr lang="en-IN" sz="8800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57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79" y="-651509"/>
            <a:ext cx="5023891" cy="3226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"/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12" name="3D Model 3"/>
              <p:cNvGraphicFramePr>
                <a:graphicFrameLocks noChangeAspect="1"/>
              </p:cNvGraphicFramePr>
              <p:nvPr/>
            </p:nvGraphicFramePr>
            <p:xfrm>
              <a:off x="4348854" y="-833667"/>
              <a:ext cx="6175002" cy="76916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75002" cy="7691667"/>
                    </a:xfrm>
                    <a:prstGeom prst="rect">
                      <a:avLst/>
                    </a:prstGeom>
                  </am3d:spPr>
                  <am3d:camera>
                    <am3d:pos x="0" y="0" z="70524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567" d="1000000"/>
                    <am3d:preTrans dx="-4605472" dy="-18757179" dz="-4597363"/>
                    <am3d:scale>
                      <am3d:sx n="1000000" d="1000000"/>
                      <am3d:sy n="1000000" d="1000000"/>
                      <am3d:sz n="1000000" d="1000000"/>
                    </am3d:scale>
                    <am3d:rot ax="742612" ay="-456951" az="-999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50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94312" name="3D Model 3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8854" y="-833667"/>
                <a:ext cx="6175002" cy="7691667"/>
              </a:xfrm>
              <a:prstGeom prst="rect">
                <a:avLst/>
              </a:prstGeom>
            </p:spPr>
          </p:pic>
        </mc:Fallback>
      </mc:AlternateContent>
      <p:pic>
        <p:nvPicPr>
          <p:cNvPr id="2097170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7401" y="232212"/>
            <a:ext cx="738643" cy="744799"/>
          </a:xfrm>
          <a:prstGeom prst="rect">
            <a:avLst/>
          </a:prstGeom>
        </p:spPr>
      </p:pic>
      <p:sp>
        <p:nvSpPr>
          <p:cNvPr id="1048633" name="TextBox 5"/>
          <p:cNvSpPr txBox="1">
            <a:spLocks noChangeAspect="1"/>
          </p:cNvSpPr>
          <p:nvPr/>
        </p:nvSpPr>
        <p:spPr>
          <a:xfrm>
            <a:off x="-5340805" y="450722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34" name="TextBox 9"/>
          <p:cNvSpPr txBox="1"/>
          <p:nvPr/>
        </p:nvSpPr>
        <p:spPr>
          <a:xfrm>
            <a:off x="2562048" y="5034632"/>
            <a:ext cx="7514636" cy="10693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ASK ANY QUATION?</a:t>
            </a:r>
            <a:endParaRPr lang="en-IN" sz="6600" b="1" dirty="0">
              <a:solidFill>
                <a:srgbClr val="FFFFFF"/>
              </a:solidFill>
            </a:endParaRPr>
          </a:p>
        </p:txBody>
      </p:sp>
      <p:sp>
        <p:nvSpPr>
          <p:cNvPr id="1048635" name="TextBox 8"/>
          <p:cNvSpPr txBox="1"/>
          <p:nvPr/>
        </p:nvSpPr>
        <p:spPr>
          <a:xfrm>
            <a:off x="-5503646" y="2286000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Time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Real time bus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Smart way to nus tarcking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Easy to interact with each other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36" name="Rectangle 1"/>
          <p:cNvSpPr/>
          <p:nvPr/>
        </p:nvSpPr>
        <p:spPr>
          <a:xfrm>
            <a:off x="12985211" y="1803085"/>
            <a:ext cx="189181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37" name="TextBox 2"/>
          <p:cNvSpPr txBox="1"/>
          <p:nvPr/>
        </p:nvSpPr>
        <p:spPr>
          <a:xfrm>
            <a:off x="-5503646" y="1827445"/>
            <a:ext cx="2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ADVANTAGE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638" name="Rectangle 11"/>
          <p:cNvSpPr/>
          <p:nvPr/>
        </p:nvSpPr>
        <p:spPr>
          <a:xfrm>
            <a:off x="-5415995" y="1784990"/>
            <a:ext cx="189181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39" name="TextBox 12"/>
          <p:cNvSpPr txBox="1"/>
          <p:nvPr/>
        </p:nvSpPr>
        <p:spPr>
          <a:xfrm>
            <a:off x="12946451" y="1330467"/>
            <a:ext cx="2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LIMITATION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640" name="TextBox 13"/>
          <p:cNvSpPr txBox="1"/>
          <p:nvPr/>
        </p:nvSpPr>
        <p:spPr>
          <a:xfrm>
            <a:off x="12985211" y="2204850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smart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mobile data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GPS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collage ID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"/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7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601" y="179833"/>
            <a:ext cx="738643" cy="744799"/>
          </a:xfrm>
          <a:prstGeom prst="rect">
            <a:avLst/>
          </a:prstGeom>
        </p:spPr>
      </p:pic>
      <p:sp>
        <p:nvSpPr>
          <p:cNvPr id="1048642" name="TextBox 5"/>
          <p:cNvSpPr txBox="1">
            <a:spLocks noChangeAspect="1"/>
          </p:cNvSpPr>
          <p:nvPr/>
        </p:nvSpPr>
        <p:spPr>
          <a:xfrm>
            <a:off x="-4533768" y="239506"/>
            <a:ext cx="2010785" cy="49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43" name="TextBox 9"/>
          <p:cNvSpPr txBox="1"/>
          <p:nvPr/>
        </p:nvSpPr>
        <p:spPr>
          <a:xfrm>
            <a:off x="2338681" y="7121339"/>
            <a:ext cx="7514636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ASK ANY QUATION?</a:t>
            </a:r>
            <a:endParaRPr lang="en-IN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13" name="3D Model 7"/>
              <p:cNvGraphicFramePr>
                <a:graphicFrameLocks noChangeAspect="1"/>
              </p:cNvGraphicFramePr>
              <p:nvPr/>
            </p:nvGraphicFramePr>
            <p:xfrm>
              <a:off x="5096237" y="-4450190"/>
              <a:ext cx="1999525" cy="38657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99525" cy="3865749"/>
                    </a:xfrm>
                    <a:prstGeom prst="rect">
                      <a:avLst/>
                    </a:prstGeom>
                  </am3d:spPr>
                  <am3d:camera>
                    <am3d:pos x="0" y="0" z="50505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9" d="1000000"/>
                    <am3d:preTrans dx="432842" dy="-2405574" dz="16189852"/>
                    <am3d:scale>
                      <am3d:sx n="1000000" d="1000000"/>
                      <am3d:sy n="1000000" d="1000000"/>
                      <am3d:sz n="1000000" d="1000000"/>
                    </am3d:scale>
                    <am3d:rot ax="5594831" ay="-4179316" az="-56077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1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94313" name="3D Model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6237" y="-4450190"/>
                <a:ext cx="1999525" cy="3865749"/>
              </a:xfrm>
              <a:prstGeom prst="rect">
                <a:avLst/>
              </a:prstGeom>
            </p:spPr>
          </p:pic>
        </mc:Fallback>
      </mc:AlternateContent>
      <p:sp>
        <p:nvSpPr>
          <p:cNvPr id="1048644" name="TextBox 8"/>
          <p:cNvSpPr txBox="1"/>
          <p:nvPr/>
        </p:nvSpPr>
        <p:spPr>
          <a:xfrm>
            <a:off x="-5515955" y="2228671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Time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Real time bus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Smart way to nus tarcking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Easy to interact with each other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45" name="Rectangle 1"/>
          <p:cNvSpPr/>
          <p:nvPr/>
        </p:nvSpPr>
        <p:spPr>
          <a:xfrm>
            <a:off x="14585411" y="1750706"/>
            <a:ext cx="189181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46" name="TextBox 2"/>
          <p:cNvSpPr txBox="1"/>
          <p:nvPr/>
        </p:nvSpPr>
        <p:spPr>
          <a:xfrm>
            <a:off x="-5515955" y="1770116"/>
            <a:ext cx="2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ADVANTAGE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647" name="Rectangle 11"/>
          <p:cNvSpPr/>
          <p:nvPr/>
        </p:nvSpPr>
        <p:spPr>
          <a:xfrm>
            <a:off x="-5280618" y="1745757"/>
            <a:ext cx="1891815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48" name="TextBox 12"/>
          <p:cNvSpPr txBox="1"/>
          <p:nvPr/>
        </p:nvSpPr>
        <p:spPr>
          <a:xfrm>
            <a:off x="14546651" y="1278088"/>
            <a:ext cx="2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LIMITATION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649" name="TextBox 13"/>
          <p:cNvSpPr txBox="1"/>
          <p:nvPr/>
        </p:nvSpPr>
        <p:spPr>
          <a:xfrm>
            <a:off x="14585411" y="2152471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smart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mobile data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GPS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Requires collage ID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50" name="TextBox 3"/>
          <p:cNvSpPr txBox="1"/>
          <p:nvPr/>
        </p:nvSpPr>
        <p:spPr>
          <a:xfrm>
            <a:off x="3793299" y="2932331"/>
            <a:ext cx="7514636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THANK YOU</a:t>
            </a:r>
            <a:endParaRPr lang="en-IN" sz="6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"/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Rectangle 6"/>
          <p:cNvSpPr/>
          <p:nvPr/>
        </p:nvSpPr>
        <p:spPr>
          <a:xfrm>
            <a:off x="-71120" y="0"/>
            <a:ext cx="785368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5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62547"/>
            <a:ext cx="738643" cy="554408"/>
          </a:xfrm>
          <a:prstGeom prst="rect">
            <a:avLst/>
          </a:prstGeom>
        </p:spPr>
      </p:pic>
      <p:sp>
        <p:nvSpPr>
          <p:cNvPr id="1048593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594" name="TextBox 9"/>
          <p:cNvSpPr txBox="1"/>
          <p:nvPr/>
        </p:nvSpPr>
        <p:spPr>
          <a:xfrm>
            <a:off x="109801" y="991225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Government Schem 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595" name="Rectangle 3"/>
          <p:cNvSpPr/>
          <p:nvPr/>
        </p:nvSpPr>
        <p:spPr>
          <a:xfrm flipV="1">
            <a:off x="213360" y="1699012"/>
            <a:ext cx="5096838" cy="616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596" name="TextBox 8"/>
          <p:cNvSpPr txBox="1"/>
          <p:nvPr/>
        </p:nvSpPr>
        <p:spPr>
          <a:xfrm>
            <a:off x="210759" y="3233864"/>
            <a:ext cx="3700841" cy="1424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JAYESH PATEL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JAIMIN PARMAR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JAYRAJSINH PARMAR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597" name="TextBox 10"/>
          <p:cNvSpPr txBox="1"/>
          <p:nvPr/>
        </p:nvSpPr>
        <p:spPr>
          <a:xfrm>
            <a:off x="210759" y="2312599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INTRODUCTION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598" name="TextBox 11"/>
          <p:cNvSpPr txBox="1"/>
          <p:nvPr/>
        </p:nvSpPr>
        <p:spPr>
          <a:xfrm>
            <a:off x="208663" y="5954244"/>
            <a:ext cx="370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Parsche Next"/>
              </a:rPr>
              <a:t>GUIDE BY : </a:t>
            </a:r>
            <a:endParaRPr lang="en-IN" sz="1400" dirty="0">
              <a:solidFill>
                <a:schemeClr val="bg2">
                  <a:lumMod val="90000"/>
                </a:schemeClr>
              </a:solidFill>
              <a:latin typeface="Parsche Next"/>
            </a:endParaRPr>
          </a:p>
        </p:txBody>
      </p:sp>
      <p:sp>
        <p:nvSpPr>
          <p:cNvPr id="1048599" name="TextBox 12"/>
          <p:cNvSpPr txBox="1"/>
          <p:nvPr/>
        </p:nvSpPr>
        <p:spPr>
          <a:xfrm>
            <a:off x="1043688" y="5914346"/>
            <a:ext cx="387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Assistant Professor Kalpana Prajapati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1"/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6"/>
          <p:cNvSpPr/>
          <p:nvPr/>
        </p:nvSpPr>
        <p:spPr>
          <a:xfrm>
            <a:off x="-17337" y="0"/>
            <a:ext cx="10688211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62547"/>
            <a:ext cx="738643" cy="554408"/>
          </a:xfrm>
          <a:prstGeom prst="rect">
            <a:avLst/>
          </a:prstGeom>
        </p:spPr>
      </p:pic>
      <p:sp>
        <p:nvSpPr>
          <p:cNvPr id="1048601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02" name="Rectangle 3"/>
          <p:cNvSpPr/>
          <p:nvPr/>
        </p:nvSpPr>
        <p:spPr>
          <a:xfrm flipV="1">
            <a:off x="364248" y="1291819"/>
            <a:ext cx="1723136" cy="491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03" name="TextBox 10"/>
          <p:cNvSpPr txBox="1"/>
          <p:nvPr/>
        </p:nvSpPr>
        <p:spPr>
          <a:xfrm>
            <a:off x="254383" y="863052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pc="600" dirty="0">
                <a:solidFill>
                  <a:schemeClr val="bg1"/>
                </a:solidFill>
                <a:latin typeface="Parsche Next"/>
              </a:rPr>
              <a:t>OBJECTTIVE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08" name="3D Model 1"/>
              <p:cNvGraphicFramePr>
                <a:graphicFrameLocks noChangeAspect="1"/>
              </p:cNvGraphicFramePr>
              <p:nvPr/>
            </p:nvGraphicFramePr>
            <p:xfrm>
              <a:off x="8106375" y="-1215504"/>
              <a:ext cx="4474946" cy="71027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74946" cy="7102787"/>
                    </a:xfrm>
                    <a:prstGeom prst="rect">
                      <a:avLst/>
                    </a:prstGeom>
                  </am3d:spPr>
                  <am3d:camera>
                    <am3d:pos x="0" y="0" z="70524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567" d="1000000"/>
                    <am3d:preTrans dx="-4605472" dy="-18757179" dz="-4597363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40" ay="3836235" az="4764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54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94308" name="3D Model 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6375" y="-1215504"/>
                <a:ext cx="4474946" cy="7102787"/>
              </a:xfrm>
              <a:prstGeom prst="rect">
                <a:avLst/>
              </a:prstGeom>
            </p:spPr>
          </p:pic>
        </mc:Fallback>
      </mc:AlternateContent>
      <p:sp>
        <p:nvSpPr>
          <p:cNvPr id="1048604" name="TextBox 7"/>
          <p:cNvSpPr txBox="1"/>
          <p:nvPr/>
        </p:nvSpPr>
        <p:spPr>
          <a:xfrm>
            <a:off x="254383" y="1528683"/>
            <a:ext cx="8104614" cy="1691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"Our objective is to create a user-friendly and secure government scheme portal that provides comprehensive information about various government schemes and enables users to access relevant services easily. The website aims to serve as a centralized hub for citizens to explore available schemes, understand their eligibility, and conveniently apply for the ones that suit their needs.</a:t>
            </a:r>
          </a:p>
        </p:txBody>
      </p:sp>
      <p:sp>
        <p:nvSpPr>
          <p:cNvPr id="1048605" name="TextBox 13"/>
          <p:cNvSpPr txBox="1"/>
          <p:nvPr/>
        </p:nvSpPr>
        <p:spPr>
          <a:xfrm>
            <a:off x="254383" y="3193699"/>
            <a:ext cx="8734342" cy="89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Informative Platform</a:t>
            </a:r>
            <a:r>
              <a:rPr lang="en-US" dirty="0">
                <a:solidFill>
                  <a:srgbClr val="FFC000"/>
                </a:solidFill>
              </a:rPr>
              <a:t>: Offer a comprehensive database of government schemes, providing users with detailed information on each scheme's objectives, benefits, eligibility criteria, and application process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048606" name="TextBox 15"/>
          <p:cNvSpPr txBox="1"/>
          <p:nvPr/>
        </p:nvSpPr>
        <p:spPr>
          <a:xfrm>
            <a:off x="254383" y="4304717"/>
            <a:ext cx="84797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Easy Application Process</a:t>
            </a:r>
            <a:r>
              <a:rPr lang="en-US" dirty="0">
                <a:solidFill>
                  <a:srgbClr val="FFC000"/>
                </a:solidFill>
              </a:rPr>
              <a:t>: Streamline the application process by providing step-by-step guidance, document checklists, and easy-to-understand forms, ensuring a seamless application experience for users.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048607" name="TextBox 16"/>
          <p:cNvSpPr txBox="1"/>
          <p:nvPr/>
        </p:nvSpPr>
        <p:spPr>
          <a:xfrm>
            <a:off x="254382" y="5329317"/>
            <a:ext cx="84797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Transparency and Trust</a:t>
            </a:r>
            <a:r>
              <a:rPr lang="en-US" dirty="0">
                <a:solidFill>
                  <a:srgbClr val="FFC000"/>
                </a:solidFill>
              </a:rPr>
              <a:t>: Foster trust among users by providing accurate, up-to-date, and transparent information on government schemes, thereby encouraging more citizens to benefit from the available initiatives.</a:t>
            </a:r>
            <a:endParaRPr lang="en-IN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8"/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6"/>
          <p:cNvSpPr/>
          <p:nvPr/>
        </p:nvSpPr>
        <p:spPr>
          <a:xfrm>
            <a:off x="-71120" y="-10160"/>
            <a:ext cx="3171638" cy="6868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2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52915"/>
            <a:ext cx="738643" cy="554408"/>
          </a:xfrm>
          <a:prstGeom prst="rect">
            <a:avLst/>
          </a:prstGeom>
        </p:spPr>
      </p:pic>
      <p:sp>
        <p:nvSpPr>
          <p:cNvPr id="1048609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10" name="TextBox 9"/>
          <p:cNvSpPr txBox="1"/>
          <p:nvPr/>
        </p:nvSpPr>
        <p:spPr>
          <a:xfrm>
            <a:off x="-7087130" y="1049033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Bus Tracking app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611" name="Rectangle 3"/>
          <p:cNvSpPr/>
          <p:nvPr/>
        </p:nvSpPr>
        <p:spPr>
          <a:xfrm>
            <a:off x="6538911" y="1178246"/>
            <a:ext cx="377952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12" name="TextBox 8"/>
          <p:cNvSpPr txBox="1"/>
          <p:nvPr/>
        </p:nvSpPr>
        <p:spPr>
          <a:xfrm>
            <a:off x="-8059711" y="2962255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State the purpose of the discussion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Identify yourself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13" name="TextBox 10"/>
          <p:cNvSpPr txBox="1"/>
          <p:nvPr/>
        </p:nvSpPr>
        <p:spPr>
          <a:xfrm>
            <a:off x="6380548" y="808914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latin typeface="Parsche Next"/>
              </a:rPr>
              <a:t>TOOLS AND TECHNOLOGY</a:t>
            </a:r>
            <a:endParaRPr lang="en-IN" spc="600" dirty="0">
              <a:latin typeface="Parsche Nex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09" name="3D Model 1"/>
              <p:cNvGraphicFramePr>
                <a:graphicFrameLocks noChangeAspect="1"/>
              </p:cNvGraphicFramePr>
              <p:nvPr/>
            </p:nvGraphicFramePr>
            <p:xfrm>
              <a:off x="-409885" y="-609933"/>
              <a:ext cx="4807128" cy="68822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807128" cy="6882286"/>
                    </a:xfrm>
                    <a:prstGeom prst="rect">
                      <a:avLst/>
                    </a:prstGeom>
                  </am3d:spPr>
                  <am3d:camera>
                    <am3d:pos x="0" y="0" z="70524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567" d="1000000"/>
                    <am3d:preTrans dx="-4605472" dy="-18757179" dz="-4597363"/>
                    <am3d:scale>
                      <am3d:sx n="1000000" d="1000000"/>
                      <am3d:sy n="1000000" d="1000000"/>
                      <am3d:sz n="1000000" d="1000000"/>
                    </am3d:scale>
                    <am3d:rot ax="1562454" ay="1965513" az="8885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94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94309" name="3D Model 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9885" y="-609933"/>
                <a:ext cx="4807128" cy="6882286"/>
              </a:xfrm>
              <a:prstGeom prst="rect">
                <a:avLst/>
              </a:prstGeom>
            </p:spPr>
          </p:pic>
        </mc:Fallback>
      </mc:AlternateContent>
      <p:sp>
        <p:nvSpPr>
          <p:cNvPr id="1048614" name="TextBox 14"/>
          <p:cNvSpPr txBox="1"/>
          <p:nvPr/>
        </p:nvSpPr>
        <p:spPr>
          <a:xfrm>
            <a:off x="4736008" y="2037588"/>
            <a:ext cx="2433006" cy="382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React.js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HTML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Fire Base</a:t>
            </a:r>
            <a:endParaRPr lang="zh-CN" altLang="en-US"/>
          </a:p>
          <a:p>
            <a:endParaRPr lang="en-IN" sz="2400" dirty="0"/>
          </a:p>
          <a:p>
            <a:r>
              <a:rPr lang="en-US" sz="2400" dirty="0"/>
              <a:t>  </a:t>
            </a:r>
            <a:endParaRPr lang="en-IN" sz="2400" dirty="0"/>
          </a:p>
        </p:txBody>
      </p:sp>
      <p:sp>
        <p:nvSpPr>
          <p:cNvPr id="1048615" name="TextBox 15"/>
          <p:cNvSpPr txBox="1"/>
          <p:nvPr/>
        </p:nvSpPr>
        <p:spPr>
          <a:xfrm>
            <a:off x="7212168" y="1992759"/>
            <a:ext cx="2930052" cy="293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Figma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Visual Studio Code</a:t>
            </a:r>
          </a:p>
          <a:p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"/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Rectangle 6"/>
          <p:cNvSpPr/>
          <p:nvPr/>
        </p:nvSpPr>
        <p:spPr>
          <a:xfrm>
            <a:off x="-71120" y="-10160"/>
            <a:ext cx="6404236" cy="6868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7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88426"/>
            <a:ext cx="738643" cy="554408"/>
          </a:xfrm>
          <a:prstGeom prst="rect">
            <a:avLst/>
          </a:prstGeom>
        </p:spPr>
      </p:pic>
      <p:sp>
        <p:nvSpPr>
          <p:cNvPr id="1048624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25" name="TextBox 9"/>
          <p:cNvSpPr txBox="1"/>
          <p:nvPr/>
        </p:nvSpPr>
        <p:spPr>
          <a:xfrm>
            <a:off x="-8335539" y="1033644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Bus Tracking app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626" name="Rectangle 3"/>
          <p:cNvSpPr/>
          <p:nvPr/>
        </p:nvSpPr>
        <p:spPr>
          <a:xfrm>
            <a:off x="8093843" y="1431417"/>
            <a:ext cx="1986091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27" name="TextBox 8"/>
          <p:cNvSpPr txBox="1"/>
          <p:nvPr/>
        </p:nvSpPr>
        <p:spPr>
          <a:xfrm>
            <a:off x="211836" y="2408257"/>
            <a:ext cx="3975161" cy="115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Centralized Information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Enhanced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Efficient Application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Increased Outreach and Utilization</a:t>
            </a:r>
          </a:p>
        </p:txBody>
      </p:sp>
      <p:sp>
        <p:nvSpPr>
          <p:cNvPr id="1048628" name="TextBox 10"/>
          <p:cNvSpPr txBox="1"/>
          <p:nvPr/>
        </p:nvSpPr>
        <p:spPr>
          <a:xfrm>
            <a:off x="8069536" y="1004202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latin typeface="Parsche Next"/>
              </a:rPr>
              <a:t>LIMITATION</a:t>
            </a:r>
            <a:endParaRPr lang="en-IN" spc="600" dirty="0">
              <a:latin typeface="Parsche Next"/>
            </a:endParaRPr>
          </a:p>
        </p:txBody>
      </p:sp>
      <p:sp>
        <p:nvSpPr>
          <p:cNvPr id="1048629" name="Rectangle 1"/>
          <p:cNvSpPr/>
          <p:nvPr/>
        </p:nvSpPr>
        <p:spPr>
          <a:xfrm>
            <a:off x="376594" y="1473305"/>
            <a:ext cx="1986091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30" name="TextBox 2"/>
          <p:cNvSpPr txBox="1"/>
          <p:nvPr/>
        </p:nvSpPr>
        <p:spPr>
          <a:xfrm>
            <a:off x="352551" y="1084945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Parsche Next"/>
              </a:rPr>
              <a:t>ADVANTAGE</a:t>
            </a:r>
            <a:endParaRPr lang="en-IN" spc="600" dirty="0">
              <a:solidFill>
                <a:schemeClr val="bg1"/>
              </a:solidFill>
              <a:latin typeface="Parsche Next"/>
            </a:endParaRPr>
          </a:p>
        </p:txBody>
      </p:sp>
      <p:sp>
        <p:nvSpPr>
          <p:cNvPr id="1048631" name="TextBox 11"/>
          <p:cNvSpPr txBox="1"/>
          <p:nvPr/>
        </p:nvSpPr>
        <p:spPr>
          <a:xfrm>
            <a:off x="8403727" y="2408257"/>
            <a:ext cx="3975161" cy="115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Digital Divide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Data Security and Privacy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Digital Literacy Barriers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Maintenance and Updates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11" name="3D Model 12"/>
              <p:cNvGraphicFramePr>
                <a:graphicFrameLocks noChangeAspect="1"/>
              </p:cNvGraphicFramePr>
              <p:nvPr/>
            </p:nvGraphicFramePr>
            <p:xfrm>
              <a:off x="3130998" y="-469568"/>
              <a:ext cx="5557314" cy="69176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57314" cy="6917699"/>
                    </a:xfrm>
                    <a:prstGeom prst="rect">
                      <a:avLst/>
                    </a:prstGeom>
                  </am3d:spPr>
                  <am3d:camera>
                    <am3d:pos x="0" y="0" z="70524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567" d="1000000"/>
                    <am3d:preTrans dx="-4605472" dy="-18757179" dz="-4597363"/>
                    <am3d:scale>
                      <am3d:sx n="1000000" d="1000000"/>
                      <am3d:sy n="1000000" d="1000000"/>
                      <am3d:sz n="1000000" d="1000000"/>
                    </am3d:scale>
                    <am3d:rot ax="1300984" ay="-133527" az="-530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54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94311" name="3D Model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0998" y="-469568"/>
                <a:ext cx="5557314" cy="69176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"/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6"/>
          <p:cNvSpPr/>
          <p:nvPr/>
        </p:nvSpPr>
        <p:spPr>
          <a:xfrm>
            <a:off x="-71120" y="-10160"/>
            <a:ext cx="3171638" cy="6868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52915"/>
            <a:ext cx="738643" cy="554408"/>
          </a:xfrm>
          <a:prstGeom prst="rect">
            <a:avLst/>
          </a:prstGeom>
        </p:spPr>
      </p:pic>
      <p:sp>
        <p:nvSpPr>
          <p:cNvPr id="1048617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18" name="TextBox 9"/>
          <p:cNvSpPr txBox="1"/>
          <p:nvPr/>
        </p:nvSpPr>
        <p:spPr>
          <a:xfrm>
            <a:off x="-7087130" y="1049033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Bus Tracking app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619" name="Rectangle 3"/>
          <p:cNvSpPr/>
          <p:nvPr/>
        </p:nvSpPr>
        <p:spPr>
          <a:xfrm>
            <a:off x="502101" y="1542231"/>
            <a:ext cx="1735077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20" name="TextBox 8"/>
          <p:cNvSpPr txBox="1"/>
          <p:nvPr/>
        </p:nvSpPr>
        <p:spPr>
          <a:xfrm>
            <a:off x="-8059711" y="2962255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State the purpose of the discussion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Identify yourself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21" name="TextBox 10"/>
          <p:cNvSpPr txBox="1"/>
          <p:nvPr/>
        </p:nvSpPr>
        <p:spPr>
          <a:xfrm>
            <a:off x="817009" y="1049033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pc="600" dirty="0">
                <a:solidFill>
                  <a:schemeClr val="bg1"/>
                </a:solidFill>
                <a:latin typeface="Parsche Next"/>
              </a:rPr>
              <a:t>DEMO</a:t>
            </a:r>
          </a:p>
        </p:txBody>
      </p:sp>
      <p:sp>
        <p:nvSpPr>
          <p:cNvPr id="1048622" name="TextBox 11"/>
          <p:cNvSpPr txBox="1"/>
          <p:nvPr/>
        </p:nvSpPr>
        <p:spPr>
          <a:xfrm>
            <a:off x="418103" y="2012973"/>
            <a:ext cx="2025342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Basic Home Page</a:t>
            </a:r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5EFAB-459E-D584-0821-E9457C33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599" y="1418365"/>
            <a:ext cx="7969558" cy="4220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"/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6"/>
          <p:cNvSpPr/>
          <p:nvPr/>
        </p:nvSpPr>
        <p:spPr>
          <a:xfrm>
            <a:off x="-71120" y="16474"/>
            <a:ext cx="3171638" cy="6868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52915"/>
            <a:ext cx="738643" cy="554408"/>
          </a:xfrm>
          <a:prstGeom prst="rect">
            <a:avLst/>
          </a:prstGeom>
        </p:spPr>
      </p:pic>
      <p:sp>
        <p:nvSpPr>
          <p:cNvPr id="1048617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18" name="TextBox 9"/>
          <p:cNvSpPr txBox="1"/>
          <p:nvPr/>
        </p:nvSpPr>
        <p:spPr>
          <a:xfrm>
            <a:off x="-7087130" y="1049033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Bus Tracking app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619" name="Rectangle 3"/>
          <p:cNvSpPr/>
          <p:nvPr/>
        </p:nvSpPr>
        <p:spPr>
          <a:xfrm>
            <a:off x="502101" y="1542231"/>
            <a:ext cx="1735077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20" name="TextBox 8"/>
          <p:cNvSpPr txBox="1"/>
          <p:nvPr/>
        </p:nvSpPr>
        <p:spPr>
          <a:xfrm>
            <a:off x="-8059711" y="2962255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State the purpose of the discussion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Identify yourself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21" name="TextBox 10"/>
          <p:cNvSpPr txBox="1"/>
          <p:nvPr/>
        </p:nvSpPr>
        <p:spPr>
          <a:xfrm>
            <a:off x="817009" y="1049033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pc="600" dirty="0">
                <a:solidFill>
                  <a:schemeClr val="bg1"/>
                </a:solidFill>
                <a:latin typeface="Parsche Next"/>
              </a:rPr>
              <a:t>DEMO</a:t>
            </a:r>
          </a:p>
        </p:txBody>
      </p:sp>
      <p:sp>
        <p:nvSpPr>
          <p:cNvPr id="1048622" name="TextBox 11"/>
          <p:cNvSpPr txBox="1"/>
          <p:nvPr/>
        </p:nvSpPr>
        <p:spPr>
          <a:xfrm>
            <a:off x="418103" y="2012973"/>
            <a:ext cx="2025342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Basic Home Page</a:t>
            </a:r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1F26B-58B2-2F3E-6CA2-C2E6EB84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99" y="1430495"/>
            <a:ext cx="8138984" cy="43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"/>
    </mc:Choice>
    <mc:Fallback xmlns="">
      <p:transition spd="slow" advTm="28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6"/>
          <p:cNvSpPr/>
          <p:nvPr/>
        </p:nvSpPr>
        <p:spPr>
          <a:xfrm>
            <a:off x="-71120" y="-10160"/>
            <a:ext cx="3171638" cy="68681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9716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89109" y="352915"/>
            <a:ext cx="738643" cy="554408"/>
          </a:xfrm>
          <a:prstGeom prst="rect">
            <a:avLst/>
          </a:prstGeom>
        </p:spPr>
      </p:pic>
      <p:sp>
        <p:nvSpPr>
          <p:cNvPr id="1048617" name="TextBox 5"/>
          <p:cNvSpPr txBox="1">
            <a:spLocks noChangeAspect="1"/>
          </p:cNvSpPr>
          <p:nvPr/>
        </p:nvSpPr>
        <p:spPr>
          <a:xfrm>
            <a:off x="364248" y="357854"/>
            <a:ext cx="2010785" cy="49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PROJECT PRESENTATION</a:t>
            </a:r>
          </a:p>
        </p:txBody>
      </p:sp>
      <p:sp>
        <p:nvSpPr>
          <p:cNvPr id="1048618" name="TextBox 9"/>
          <p:cNvSpPr txBox="1"/>
          <p:nvPr/>
        </p:nvSpPr>
        <p:spPr>
          <a:xfrm>
            <a:off x="-7087130" y="1049033"/>
            <a:ext cx="524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Bus Tracking app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048619" name="Rectangle 3"/>
          <p:cNvSpPr/>
          <p:nvPr/>
        </p:nvSpPr>
        <p:spPr>
          <a:xfrm>
            <a:off x="502101" y="1542231"/>
            <a:ext cx="1735077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620" name="TextBox 8"/>
          <p:cNvSpPr txBox="1"/>
          <p:nvPr/>
        </p:nvSpPr>
        <p:spPr>
          <a:xfrm>
            <a:off x="-8059711" y="2962255"/>
            <a:ext cx="3975161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State the purpose of the discussion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Identify yourself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Parsche Next"/>
            </a:endParaRPr>
          </a:p>
        </p:txBody>
      </p:sp>
      <p:sp>
        <p:nvSpPr>
          <p:cNvPr id="1048621" name="TextBox 10"/>
          <p:cNvSpPr txBox="1"/>
          <p:nvPr/>
        </p:nvSpPr>
        <p:spPr>
          <a:xfrm>
            <a:off x="817009" y="1049033"/>
            <a:ext cx="430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pc="600" dirty="0">
                <a:solidFill>
                  <a:schemeClr val="bg1"/>
                </a:solidFill>
                <a:latin typeface="Parsche Next"/>
              </a:rPr>
              <a:t>DEMO</a:t>
            </a:r>
          </a:p>
        </p:txBody>
      </p:sp>
      <p:sp>
        <p:nvSpPr>
          <p:cNvPr id="1048622" name="TextBox 11"/>
          <p:cNvSpPr txBox="1"/>
          <p:nvPr/>
        </p:nvSpPr>
        <p:spPr>
          <a:xfrm>
            <a:off x="418103" y="2012973"/>
            <a:ext cx="2025342" cy="6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arsche Next"/>
              </a:rPr>
              <a:t>Basic Home Page</a:t>
            </a:r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457DD-963F-FF80-76C6-DB024607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39" y="1488750"/>
            <a:ext cx="7963661" cy="4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"/>
    </mc:Choice>
    <mc:Fallback xmlns="">
      <p:transition spd="slow" advTm="28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5A6B-771C-482B-B4CA-F6AA4DE2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WhatsApp Video 2023-12-26 at 8.28.27 AM">
            <a:hlinkClick r:id="" action="ppaction://media"/>
            <a:extLst>
              <a:ext uri="{FF2B5EF4-FFF2-40B4-BE49-F238E27FC236}">
                <a16:creationId xmlns:a16="http://schemas.microsoft.com/office/drawing/2014/main" id="{8A2241CB-DE54-8D0F-CD08-F7A8072B8A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168411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367</Words>
  <Application>Microsoft Office PowerPoint</Application>
  <PresentationFormat>Widescreen</PresentationFormat>
  <Paragraphs>100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Rounded MT Bold</vt:lpstr>
      <vt:lpstr>Bahnschrift SemiLight SemiConde</vt:lpstr>
      <vt:lpstr>Calibri</vt:lpstr>
      <vt:lpstr>Calibri Light</vt:lpstr>
      <vt:lpstr>Parsche Next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jayrajsinhparmar2006@outlook.com</dc:creator>
  <cp:lastModifiedBy>Jayesh Patel</cp:lastModifiedBy>
  <cp:revision>4</cp:revision>
  <dcterms:created xsi:type="dcterms:W3CDTF">2023-07-19T04:53:40Z</dcterms:created>
  <dcterms:modified xsi:type="dcterms:W3CDTF">2023-12-26T03:24:53Z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4a6f75a456e846da883e545412205e08</vt:lpwstr>
  </property>
</Properties>
</file>